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5D5785-63D4-4F56-62CF-0DB0B60E11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3441CD1-1434-3FAC-19CC-CEE27ABC9D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EAD709B9-2579-718E-1831-5D45DA41A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77215-F6F7-4F5A-AF9A-1EC60E73C375}" type="datetimeFigureOut">
              <a:rPr lang="pt-PT" smtClean="0"/>
              <a:t>23/03/2026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7D61CB28-7914-4F6C-91DC-3D5D6BAEF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98CD55FF-D6CC-E919-46DE-318AACEF5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21DF0-9825-4586-98F7-E778B50C17C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6754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747C56-A2C7-1142-36AC-99CCE7075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DA96212F-A532-FBB2-FC58-B9DE62FE3A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FB9559F1-72EA-6CA8-6C14-2907762AC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77215-F6F7-4F5A-AF9A-1EC60E73C375}" type="datetimeFigureOut">
              <a:rPr lang="pt-PT" smtClean="0"/>
              <a:t>23/03/2026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5B8C85CF-A9D4-A128-4AA1-2E3DDCB84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3E1DF2EE-271E-48D9-10DC-19B1E3BBB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21DF0-9825-4586-98F7-E778B50C17C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84854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C90E9D3-E848-55B2-BF29-8EA48FCDD5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AAC569C5-FEFF-8CCE-9353-1FDD0D4B86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4D769C49-A497-7536-D421-4DDFF0D0A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77215-F6F7-4F5A-AF9A-1EC60E73C375}" type="datetimeFigureOut">
              <a:rPr lang="pt-PT" smtClean="0"/>
              <a:t>23/03/2026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3D86F193-BC86-BD62-1A26-61E5E9508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82A22FAF-BF00-9231-1E41-FFB95C95F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21DF0-9825-4586-98F7-E778B50C17C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48003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83661C-B96D-62CC-DF34-23D36085D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48763EA9-859F-4464-0D4D-E60C1B25FC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8269A516-CE4F-BD9B-D755-3EAAEFD7F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77215-F6F7-4F5A-AF9A-1EC60E73C375}" type="datetimeFigureOut">
              <a:rPr lang="pt-PT" smtClean="0"/>
              <a:t>23/03/2026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C7DE486B-CD99-C29E-9115-E3FF89F0C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BA00D686-B20E-3362-EE23-9EA5CB5F6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21DF0-9825-4586-98F7-E778B50C17C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59818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A2C0AA-5BE9-AA7E-A623-E9238A545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BA701535-16A7-5CAF-3F61-B5AF1F490A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5B96C016-F1CF-F4A9-101F-F184F58F9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77215-F6F7-4F5A-AF9A-1EC60E73C375}" type="datetimeFigureOut">
              <a:rPr lang="pt-PT" smtClean="0"/>
              <a:t>23/03/2026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25FFC3E0-5A17-320F-1EE9-4E7B41C65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F3B3B410-A2FA-E39C-8F91-086121550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21DF0-9825-4586-98F7-E778B50C17C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97606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2503E8-633A-A9E2-29AD-10242704D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56365074-E456-B267-D064-E376BD9928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85D9720E-6FF4-2D81-77DF-4E85F1E7F3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034044FE-E37B-9850-8C54-5DD07C907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77215-F6F7-4F5A-AF9A-1EC60E73C375}" type="datetimeFigureOut">
              <a:rPr lang="pt-PT" smtClean="0"/>
              <a:t>23/03/2026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65684CB6-A959-3253-2C34-BBBE3C170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C3E7F35E-80A9-6164-E233-DE7FD7DA4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21DF0-9825-4586-98F7-E778B50C17C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25360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4C4BB6-91F9-55A1-F910-D65389CA1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F1F8CB45-A0B7-BFD2-368C-1A34E6F545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C32EAD46-4145-4024-BD6C-C0BA703905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3F4B06C2-D2A1-FC0D-1D61-9DDFF5F276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C6E2C051-CF53-7777-BC2A-CC2FF8B281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733E02B1-F84A-141B-9A4C-46DE1867E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77215-F6F7-4F5A-AF9A-1EC60E73C375}" type="datetimeFigureOut">
              <a:rPr lang="pt-PT" smtClean="0"/>
              <a:t>23/03/2026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C72F8182-E62E-16AF-3659-E87C8BDC8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8AB154C7-8AFA-E688-242D-9069CDD1F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21DF0-9825-4586-98F7-E778B50C17C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00371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BD3E8F-664B-6629-E577-8AA45B396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C5AA450B-91BA-4258-E2BE-A26069F30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77215-F6F7-4F5A-AF9A-1EC60E73C375}" type="datetimeFigureOut">
              <a:rPr lang="pt-PT" smtClean="0"/>
              <a:t>23/03/2026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65F3B14A-5962-EE05-0284-29B346735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AC111201-B6F4-E1CD-AE43-84FF97D4E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21DF0-9825-4586-98F7-E778B50C17C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76545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E8011626-4A8A-FF09-9746-7E65308DE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77215-F6F7-4F5A-AF9A-1EC60E73C375}" type="datetimeFigureOut">
              <a:rPr lang="pt-PT" smtClean="0"/>
              <a:t>23/03/2026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88467B00-9039-B1BA-5E65-5657F38F4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E1D25B99-27F9-73F6-C61B-41A867ED7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21DF0-9825-4586-98F7-E778B50C17C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2686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34ECDE-596C-1CCF-C87A-8327679E0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093A7767-4D26-D176-ED86-9162CF031C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F1033F3A-0E82-823D-34BE-4EAF21E84E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0A112589-9DFD-FBD0-DF77-1133061C3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77215-F6F7-4F5A-AF9A-1EC60E73C375}" type="datetimeFigureOut">
              <a:rPr lang="pt-PT" smtClean="0"/>
              <a:t>23/03/2026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BEEC3B9A-1070-E177-8A49-682E98762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2615CE92-6CBF-8714-352C-6C3FAD48E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21DF0-9825-4586-98F7-E778B50C17C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97925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2EDC61-79A6-7476-7096-16847F9E7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97B86279-D130-E627-49A3-806D0A1947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259C37DC-6466-3A99-2E77-63A2A4FA2B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8F442B79-9AD3-0ACC-B4E8-22BD74A36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77215-F6F7-4F5A-AF9A-1EC60E73C375}" type="datetimeFigureOut">
              <a:rPr lang="pt-PT" smtClean="0"/>
              <a:t>23/03/2026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2B13141B-D225-1255-B1AB-9B4C5CF81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93F2349E-1EBD-E413-868D-3AF94AD20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21DF0-9825-4586-98F7-E778B50C17C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42847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C8C23F6D-B826-82A0-A25C-EDAD2A5D22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A8C09E6E-5400-B071-C430-3F0EABC00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6E6235D4-3A8F-4FD7-060D-AA353ADE35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177215-F6F7-4F5A-AF9A-1EC60E73C375}" type="datetimeFigureOut">
              <a:rPr lang="pt-PT" smtClean="0"/>
              <a:t>23/03/2026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D218741F-86C4-681F-8A30-D9D33A881F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1D47A362-1614-04B7-848E-D5CA1E03A4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221DF0-9825-4586-98F7-E778B50C17C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73130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23D09407-53BC-485E-B4CE-BC5E4FC4B2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21DB988-49FC-4608-B0A2-E2F3A40190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E92C0048-BA9C-C273-8A28-90B3C8CCDACA}"/>
              </a:ext>
            </a:extLst>
          </p:cNvPr>
          <p:cNvSpPr txBox="1">
            <a:spLocks/>
          </p:cNvSpPr>
          <p:nvPr/>
        </p:nvSpPr>
        <p:spPr>
          <a:xfrm>
            <a:off x="-3105130" y="1548737"/>
            <a:ext cx="10640754" cy="7758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none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  <a:lvl6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6pPr>
            <a:lvl7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7pPr>
            <a:lvl8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8pPr>
            <a:lvl9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marR="0" lvl="0" indent="0" algn="ctr" defTabSz="914400" fontAlgn="auto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B2B2B2"/>
              </a:buClr>
              <a:buSzTx/>
              <a:tabLst/>
              <a:defRPr/>
            </a:pPr>
            <a:r>
              <a:rPr kumimoji="0" lang="en-US" sz="4000" b="1" i="0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Título do Projeto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E9B930FD-8671-4C4C-ADCF-73AC1D0CD4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C35B12C1-569C-4E37-AA33-7EF215F201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F23E2660-7810-46F6-8752-187127C83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C991DC45-0378-45B3-B325-FB8F98545E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E228F5BA-5150-4554-B7EA-93F371F3B1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383C2651-AE0C-4AE4-8725-E2F9414FE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CCE13265-B5D2-47B4-A199-E05F390D5B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693EBD03-D832-462C-9304-7273698ED4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0D53D3E2-805E-40D2-964F-352BF6D476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B7A9A916-A926-43E6-800F-432ABC3F24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5" name="Imagem 14" descr="Uma imagem com texto, captura de ecrã, Tipo de letra, Azul elétrico&#10;&#10;Os conteúdos gerados por IA podem estar incorretos.">
            <a:extLst>
              <a:ext uri="{FF2B5EF4-FFF2-40B4-BE49-F238E27FC236}">
                <a16:creationId xmlns:a16="http://schemas.microsoft.com/office/drawing/2014/main" id="{E44B5ED8-E691-CC19-1D40-B6F4C8559C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5" y="-22303"/>
            <a:ext cx="12191390" cy="1509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321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688ED65-9F6E-D948-615B-CB3C5446AF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3D09407-53BC-485E-B4CE-BC5E4FC4B2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21DB988-49FC-4608-B0A2-E2F3A40190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2D11BB62-8C6E-3061-FDFD-5DA5C655E2E2}"/>
              </a:ext>
            </a:extLst>
          </p:cNvPr>
          <p:cNvSpPr txBox="1">
            <a:spLocks/>
          </p:cNvSpPr>
          <p:nvPr/>
        </p:nvSpPr>
        <p:spPr>
          <a:xfrm>
            <a:off x="-2830577" y="1662348"/>
            <a:ext cx="10640754" cy="7758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none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  <a:lvl6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6pPr>
            <a:lvl7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7pPr>
            <a:lvl8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8pPr>
            <a:lvl9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marR="0" lvl="0" indent="0" algn="ctr" defTabSz="914400" fontAlgn="auto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B2B2B2"/>
              </a:buClr>
              <a:buSzTx/>
              <a:tabLst/>
              <a:defRPr/>
            </a:pPr>
            <a:r>
              <a:rPr lang="en-US" sz="4000" b="1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Resumo do Projeto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9B930FD-8671-4C4C-ADCF-73AC1D0CD4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35B12C1-569C-4E37-AA33-7EF215F201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F23E2660-7810-46F6-8752-187127C83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991DC45-0378-45B3-B325-FB8F98545E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E228F5BA-5150-4554-B7EA-93F371F3B1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383C2651-AE0C-4AE4-8725-E2F9414FE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CCE13265-B5D2-47B4-A199-E05F390D5B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693EBD03-D832-462C-9304-7273698ED4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0D53D3E2-805E-40D2-964F-352BF6D476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7A9A916-A926-43E6-800F-432ABC3F24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" name="Imagem 2">
            <a:extLst>
              <a:ext uri="{FF2B5EF4-FFF2-40B4-BE49-F238E27FC236}">
                <a16:creationId xmlns:a16="http://schemas.microsoft.com/office/drawing/2014/main" id="{29F15782-5CC7-3127-0C85-4D9A906ABB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15" y="-26713"/>
            <a:ext cx="12192000" cy="1511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3113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D40AA7F-07EA-1C72-50A0-BA3A72D539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3D09407-53BC-485E-B4CE-BC5E4FC4B2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21DB988-49FC-4608-B0A2-E2F3A40190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C13639F0-C115-2883-3858-F43D84AE99FB}"/>
              </a:ext>
            </a:extLst>
          </p:cNvPr>
          <p:cNvSpPr txBox="1">
            <a:spLocks/>
          </p:cNvSpPr>
          <p:nvPr/>
        </p:nvSpPr>
        <p:spPr>
          <a:xfrm>
            <a:off x="-3846577" y="1676213"/>
            <a:ext cx="10640754" cy="7758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none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  <a:lvl6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6pPr>
            <a:lvl7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7pPr>
            <a:lvl8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8pPr>
            <a:lvl9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marR="0" lvl="0" indent="0" algn="ctr" defTabSz="914400" fontAlgn="auto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B2B2B2"/>
              </a:buClr>
              <a:buSzTx/>
              <a:tabLst/>
              <a:defRPr/>
            </a:pPr>
            <a:r>
              <a:rPr lang="en-US" sz="4000" b="1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Objetivos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9B930FD-8671-4C4C-ADCF-73AC1D0CD4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35B12C1-569C-4E37-AA33-7EF215F201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23E2660-7810-46F6-8752-187127C83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991DC45-0378-45B3-B325-FB8F98545E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228F5BA-5150-4554-B7EA-93F371F3B1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83C2651-AE0C-4AE4-8725-E2F9414FE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CE13265-B5D2-47B4-A199-E05F390D5B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93EBD03-D832-462C-9304-7273698ED4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D53D3E2-805E-40D2-964F-352BF6D476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7A9A916-A926-43E6-800F-432ABC3F24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Imagem 3">
            <a:extLst>
              <a:ext uri="{FF2B5EF4-FFF2-40B4-BE49-F238E27FC236}">
                <a16:creationId xmlns:a16="http://schemas.microsoft.com/office/drawing/2014/main" id="{0E84FE7C-E0A3-2CD4-C341-94BD7AC4BB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35512"/>
            <a:ext cx="12192000" cy="1511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9450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C3E1781-D69F-58E8-8C36-0AA62F893D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3D09407-53BC-485E-B4CE-BC5E4FC4B2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21DB988-49FC-4608-B0A2-E2F3A40190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75FD6CA0-F0EF-0586-835D-326D8E09CDA8}"/>
              </a:ext>
            </a:extLst>
          </p:cNvPr>
          <p:cNvSpPr txBox="1">
            <a:spLocks/>
          </p:cNvSpPr>
          <p:nvPr/>
        </p:nvSpPr>
        <p:spPr>
          <a:xfrm>
            <a:off x="-3236977" y="1559894"/>
            <a:ext cx="10640754" cy="7758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none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  <a:lvl6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6pPr>
            <a:lvl7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7pPr>
            <a:lvl8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8pPr>
            <a:lvl9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marR="0" lvl="0" indent="0" algn="ctr" defTabSz="914400" fontAlgn="auto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B2B2B2"/>
              </a:buClr>
              <a:buSzTx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Calendarização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9B930FD-8671-4C4C-ADCF-73AC1D0CD4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35B12C1-569C-4E37-AA33-7EF215F201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23E2660-7810-46F6-8752-187127C83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991DC45-0378-45B3-B325-FB8F98545E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228F5BA-5150-4554-B7EA-93F371F3B1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83C2651-AE0C-4AE4-8725-E2F9414FE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CE13265-B5D2-47B4-A199-E05F390D5B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93EBD03-D832-462C-9304-7273698ED4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D53D3E2-805E-40D2-964F-352BF6D476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7A9A916-A926-43E6-800F-432ABC3F24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Imagem 3">
            <a:extLst>
              <a:ext uri="{FF2B5EF4-FFF2-40B4-BE49-F238E27FC236}">
                <a16:creationId xmlns:a16="http://schemas.microsoft.com/office/drawing/2014/main" id="{33FD5A0E-D6EB-4A8F-D5D8-3B41344E39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40145"/>
            <a:ext cx="12192000" cy="1511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012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1B4740-F451-8280-9820-3CC7EC5AAE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3D09407-53BC-485E-B4CE-BC5E4FC4B2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21DB988-49FC-4608-B0A2-E2F3A40190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63609093-6C03-57AE-5BF3-6A362B327F82}"/>
              </a:ext>
            </a:extLst>
          </p:cNvPr>
          <p:cNvSpPr txBox="1">
            <a:spLocks/>
          </p:cNvSpPr>
          <p:nvPr/>
        </p:nvSpPr>
        <p:spPr>
          <a:xfrm>
            <a:off x="-3155697" y="1588934"/>
            <a:ext cx="10640754" cy="7758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none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  <a:lvl6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6pPr>
            <a:lvl7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7pPr>
            <a:lvl8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8pPr>
            <a:lvl9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marR="0" lvl="0" indent="0" algn="ctr" defTabSz="914400" fontAlgn="auto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B2B2B2"/>
              </a:buClr>
              <a:buSzTx/>
              <a:tabLst/>
              <a:defRPr/>
            </a:pPr>
            <a:r>
              <a:rPr lang="en-US" sz="4000" b="1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Implementação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9B930FD-8671-4C4C-ADCF-73AC1D0CD4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35B12C1-569C-4E37-AA33-7EF215F201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23E2660-7810-46F6-8752-187127C83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991DC45-0378-45B3-B325-FB8F98545E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228F5BA-5150-4554-B7EA-93F371F3B1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83C2651-AE0C-4AE4-8725-E2F9414FE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CE13265-B5D2-47B4-A199-E05F390D5B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93EBD03-D832-462C-9304-7273698ED4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D53D3E2-805E-40D2-964F-352BF6D476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7A9A916-A926-43E6-800F-432ABC3F24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Imagem 3">
            <a:extLst>
              <a:ext uri="{FF2B5EF4-FFF2-40B4-BE49-F238E27FC236}">
                <a16:creationId xmlns:a16="http://schemas.microsoft.com/office/drawing/2014/main" id="{430E60CA-6BC3-372D-3DE8-EF37177964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39031"/>
            <a:ext cx="12192000" cy="1511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00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8E41731-706A-6B4D-937C-3683838732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3D09407-53BC-485E-B4CE-BC5E4FC4B2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21DB988-49FC-4608-B0A2-E2F3A40190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77D3842C-8D93-7B4F-6E34-AA378D1BCA0D}"/>
              </a:ext>
            </a:extLst>
          </p:cNvPr>
          <p:cNvSpPr txBox="1">
            <a:spLocks/>
          </p:cNvSpPr>
          <p:nvPr/>
        </p:nvSpPr>
        <p:spPr>
          <a:xfrm>
            <a:off x="-270257" y="1710686"/>
            <a:ext cx="10640754" cy="7758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none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  <a:lvl6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6pPr>
            <a:lvl7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7pPr>
            <a:lvl8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8pPr>
            <a:lvl9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marR="0" lvl="0" indent="0" algn="ctr" defTabSz="914400" fontAlgn="auto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B2B2B2"/>
              </a:buClr>
              <a:buSzTx/>
              <a:tabLst/>
              <a:defRPr/>
            </a:pPr>
            <a:r>
              <a:rPr lang="en-US" sz="4000" b="1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Impacto no Volume de </a:t>
            </a:r>
            <a:r>
              <a:rPr lang="en-US" sz="4000" b="1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Vendas</a:t>
            </a:r>
            <a:r>
              <a:rPr lang="en-US" sz="4000" b="1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da </a:t>
            </a:r>
            <a:r>
              <a:rPr lang="en-US" sz="4000" b="1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Empresa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9B930FD-8671-4C4C-ADCF-73AC1D0CD4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35B12C1-569C-4E37-AA33-7EF215F201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23E2660-7810-46F6-8752-187127C83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991DC45-0378-45B3-B325-FB8F98545E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228F5BA-5150-4554-B7EA-93F371F3B1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83C2651-AE0C-4AE4-8725-E2F9414FE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CE13265-B5D2-47B4-A199-E05F390D5B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93EBD03-D832-462C-9304-7273698ED4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D53D3E2-805E-40D2-964F-352BF6D476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7A9A916-A926-43E6-800F-432ABC3F24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Imagem 3">
            <a:extLst>
              <a:ext uri="{FF2B5EF4-FFF2-40B4-BE49-F238E27FC236}">
                <a16:creationId xmlns:a16="http://schemas.microsoft.com/office/drawing/2014/main" id="{C72568F5-8A15-8B6C-FAD7-B2E1C5196E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15" y="-28961"/>
            <a:ext cx="12192000" cy="1511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8997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C2D8CEC-FCAA-5477-BBEF-D4DF3590C4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3D09407-53BC-485E-B4CE-BC5E4FC4B2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21DB988-49FC-4608-B0A2-E2F3A40190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CBB5E4A1-10EB-6519-88B0-C9FFCE174AAA}"/>
              </a:ext>
            </a:extLst>
          </p:cNvPr>
          <p:cNvSpPr txBox="1">
            <a:spLocks/>
          </p:cNvSpPr>
          <p:nvPr/>
        </p:nvSpPr>
        <p:spPr>
          <a:xfrm>
            <a:off x="156463" y="1687673"/>
            <a:ext cx="10640754" cy="7758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none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  <a:lvl6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6pPr>
            <a:lvl7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7pPr>
            <a:lvl8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8pPr>
            <a:lvl9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marR="0" lvl="0" indent="0" algn="ctr" defTabSz="914400" fontAlgn="auto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B2B2B2"/>
              </a:buClr>
              <a:buSzTx/>
              <a:tabLst/>
              <a:defRPr/>
            </a:pPr>
            <a:r>
              <a:rPr kumimoji="0" lang="en-US" sz="37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Grau de Execução do Projeto à Data da Candidatura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9B930FD-8671-4C4C-ADCF-73AC1D0CD4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35B12C1-569C-4E37-AA33-7EF215F201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23E2660-7810-46F6-8752-187127C83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991DC45-0378-45B3-B325-FB8F98545E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228F5BA-5150-4554-B7EA-93F371F3B1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83C2651-AE0C-4AE4-8725-E2F9414FE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CE13265-B5D2-47B4-A199-E05F390D5B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93EBD03-D832-462C-9304-7273698ED4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D53D3E2-805E-40D2-964F-352BF6D476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7A9A916-A926-43E6-800F-432ABC3F24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Imagem 4">
            <a:extLst>
              <a:ext uri="{FF2B5EF4-FFF2-40B4-BE49-F238E27FC236}">
                <a16:creationId xmlns:a16="http://schemas.microsoft.com/office/drawing/2014/main" id="{C53E4A21-FD31-2589-5545-11117A81CD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8961"/>
            <a:ext cx="12192000" cy="1511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9314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35B507B32B229499EED06336626E609" ma:contentTypeVersion="13" ma:contentTypeDescription="Criar um novo documento." ma:contentTypeScope="" ma:versionID="47d1a12aef1abd159a718fce08d738c5">
  <xsd:schema xmlns:xsd="http://www.w3.org/2001/XMLSchema" xmlns:xs="http://www.w3.org/2001/XMLSchema" xmlns:p="http://schemas.microsoft.com/office/2006/metadata/properties" xmlns:ns2="365e8de3-36ba-4f8c-98f1-62d15b0d5144" xmlns:ns3="b0f78c52-e673-4f99-a734-aaa78c58b28c" targetNamespace="http://schemas.microsoft.com/office/2006/metadata/properties" ma:root="true" ma:fieldsID="71f580206fc58f9b17f74459cb34217c" ns2:_="" ns3:_="">
    <xsd:import namespace="365e8de3-36ba-4f8c-98f1-62d15b0d5144"/>
    <xsd:import namespace="b0f78c52-e673-4f99-a734-aaa78c58b28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5e8de3-36ba-4f8c-98f1-62d15b0d514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Etiquetas de Imagem" ma:readOnly="false" ma:fieldId="{5cf76f15-5ced-4ddc-b409-7134ff3c332f}" ma:taxonomyMulti="true" ma:sspId="040dbb95-bea8-46cf-ad70-ba9a8c2e08f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f78c52-e673-4f99-a734-aaa78c58b28c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91afff24-ce3f-457a-90de-fea917b816ae}" ma:internalName="TaxCatchAll" ma:showField="CatchAllData" ma:web="b0f78c52-e673-4f99-a734-aaa78c58b28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F34774C-E889-424B-9C67-F3D03A7D20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65e8de3-36ba-4f8c-98f1-62d15b0d5144"/>
    <ds:schemaRef ds:uri="b0f78c52-e673-4f99-a734-aaa78c58b28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7ADBF0-0B10-42E6-A24E-E46ACD0EE34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25</Words>
  <Application>Microsoft Office PowerPoint</Application>
  <PresentationFormat>Ecrã Panorâmico</PresentationFormat>
  <Paragraphs>7</Paragraphs>
  <Slides>7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Raquel Soares</dc:creator>
  <cp:lastModifiedBy>Raquel Soares</cp:lastModifiedBy>
  <cp:revision>3</cp:revision>
  <dcterms:created xsi:type="dcterms:W3CDTF">2024-02-29T15:15:47Z</dcterms:created>
  <dcterms:modified xsi:type="dcterms:W3CDTF">2026-03-23T11:23:44Z</dcterms:modified>
</cp:coreProperties>
</file>