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797675" cy="9926638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85068" autoAdjust="0"/>
  </p:normalViewPr>
  <p:slideViewPr>
    <p:cSldViewPr snapToGrid="0">
      <p:cViewPr varScale="1">
        <p:scale>
          <a:sx n="24" d="100"/>
          <a:sy n="24" d="100"/>
        </p:scale>
        <p:origin x="1404" y="8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To change this poster, replace our sample content with your own. Or, if you’d rather start from a clean slate, use the New Slide button on the Home tab to insert a new page, then enter your text and content in the empty placeholders. </a:t>
            </a:r>
            <a:r>
              <a:rPr lang="en-US"/>
              <a:t>If you need more placeholders for titles, subtitles or body text, copy any of the existing placeholders, then drag the new one into place.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70662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85800" y="14798040"/>
            <a:ext cx="457200" cy="91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85800" y="23301960"/>
            <a:ext cx="457200" cy="91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Line 112"/>
          <p:cNvSpPr>
            <a:spLocks noChangeShapeType="1"/>
          </p:cNvSpPr>
          <p:nvPr userDrawn="1"/>
        </p:nvSpPr>
        <p:spPr bwMode="white">
          <a:xfrm>
            <a:off x="0" y="32004000"/>
            <a:ext cx="438912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42"/>
          <p:cNvSpPr/>
          <p:nvPr userDrawn="1"/>
        </p:nvSpPr>
        <p:spPr bwMode="white">
          <a:xfrm>
            <a:off x="29591222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 userDrawn="1"/>
        </p:nvSpPr>
        <p:spPr bwMode="white">
          <a:xfrm>
            <a:off x="15363158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 userDrawn="1"/>
        </p:nvSpPr>
        <p:spPr bwMode="white">
          <a:xfrm>
            <a:off x="1112683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 userDrawn="1"/>
        </p:nvSpPr>
        <p:spPr>
          <a:xfrm>
            <a:off x="1191767" y="6172200"/>
            <a:ext cx="13023031" cy="91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85800" y="6172200"/>
            <a:ext cx="457200" cy="91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70431" y="5854273"/>
            <a:ext cx="13044367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9" name="Content Placeholder 17"/>
          <p:cNvSpPr>
            <a:spLocks noGrp="1"/>
          </p:cNvSpPr>
          <p:nvPr userDrawn="1">
            <p:ph sz="quarter" idx="24" hasCustomPrompt="1"/>
          </p:nvPr>
        </p:nvSpPr>
        <p:spPr>
          <a:xfrm>
            <a:off x="1174552" y="7086600"/>
            <a:ext cx="13048488" cy="684082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60" name="Rectangle 59"/>
          <p:cNvSpPr/>
          <p:nvPr userDrawn="1"/>
        </p:nvSpPr>
        <p:spPr>
          <a:xfrm>
            <a:off x="1170430" y="14798040"/>
            <a:ext cx="13044367" cy="91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/>
          </a:p>
        </p:txBody>
      </p:sp>
      <p:sp>
        <p:nvSpPr>
          <p:cNvPr id="11" name="Text Placeholder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70431" y="1448011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 userDrawn="1">
            <p:ph sz="quarter" idx="25" hasCustomPrompt="1"/>
          </p:nvPr>
        </p:nvSpPr>
        <p:spPr>
          <a:xfrm>
            <a:off x="1174552" y="15712439"/>
            <a:ext cx="13048488" cy="7440169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61" name="Rectangle 60"/>
          <p:cNvSpPr/>
          <p:nvPr userDrawn="1"/>
        </p:nvSpPr>
        <p:spPr>
          <a:xfrm>
            <a:off x="1170431" y="23301960"/>
            <a:ext cx="13048488" cy="91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6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70431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 userDrawn="1">
            <p:ph sz="quarter" idx="26" hasCustomPrompt="1"/>
          </p:nvPr>
        </p:nvSpPr>
        <p:spPr>
          <a:xfrm>
            <a:off x="1174552" y="24216361"/>
            <a:ext cx="13048488" cy="726338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62" name="Rectangle 61"/>
          <p:cNvSpPr/>
          <p:nvPr userDrawn="1"/>
        </p:nvSpPr>
        <p:spPr>
          <a:xfrm>
            <a:off x="15416784" y="6172200"/>
            <a:ext cx="13048488" cy="91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5416784" y="585427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 userDrawn="1">
            <p:ph sz="quarter" idx="27" hasCustomPrompt="1"/>
          </p:nvPr>
        </p:nvSpPr>
        <p:spPr>
          <a:xfrm>
            <a:off x="15416784" y="7086600"/>
            <a:ext cx="13048488" cy="492612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8" name="Content Placeholder 17"/>
          <p:cNvSpPr>
            <a:spLocks noGrp="1"/>
          </p:cNvSpPr>
          <p:nvPr userDrawn="1">
            <p:ph sz="quarter" idx="23" hasCustomPrompt="1"/>
          </p:nvPr>
        </p:nvSpPr>
        <p:spPr>
          <a:xfrm>
            <a:off x="15416784" y="12456478"/>
            <a:ext cx="13048488" cy="6172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7" name="Content Placeholder 17"/>
          <p:cNvSpPr>
            <a:spLocks noGrp="1"/>
          </p:cNvSpPr>
          <p:nvPr>
            <p:ph sz="quarter" idx="37" hasCustomPrompt="1"/>
          </p:nvPr>
        </p:nvSpPr>
        <p:spPr>
          <a:xfrm>
            <a:off x="15416784" y="19072430"/>
            <a:ext cx="13048488" cy="3918814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3" name="Rectangle 62"/>
          <p:cNvSpPr/>
          <p:nvPr userDrawn="1"/>
        </p:nvSpPr>
        <p:spPr>
          <a:xfrm>
            <a:off x="15416784" y="23298912"/>
            <a:ext cx="13048488" cy="91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 Placeholder 6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5416784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64" name="Rectangle 63"/>
          <p:cNvSpPr/>
          <p:nvPr userDrawn="1"/>
        </p:nvSpPr>
        <p:spPr>
          <a:xfrm>
            <a:off x="29644848" y="6172200"/>
            <a:ext cx="13048488" cy="91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17"/>
          <p:cNvSpPr>
            <a:spLocks noGrp="1"/>
          </p:cNvSpPr>
          <p:nvPr userDrawn="1">
            <p:ph sz="quarter" idx="30" hasCustomPrompt="1"/>
          </p:nvPr>
        </p:nvSpPr>
        <p:spPr>
          <a:xfrm>
            <a:off x="15416784" y="24216361"/>
            <a:ext cx="13048488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9644848" y="5854274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 userDrawn="1">
            <p:ph sz="quarter" idx="32" hasCustomPrompt="1"/>
          </p:nvPr>
        </p:nvSpPr>
        <p:spPr>
          <a:xfrm>
            <a:off x="29644848" y="7086600"/>
            <a:ext cx="13048488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 userDrawn="1">
            <p:ph sz="quarter" idx="33" hasCustomPrompt="1"/>
          </p:nvPr>
        </p:nvSpPr>
        <p:spPr>
          <a:xfrm>
            <a:off x="29644848" y="15251886"/>
            <a:ext cx="13048488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65" name="Rectangle 64"/>
          <p:cNvSpPr/>
          <p:nvPr userDrawn="1"/>
        </p:nvSpPr>
        <p:spPr>
          <a:xfrm>
            <a:off x="29644848" y="23298912"/>
            <a:ext cx="13048488" cy="91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Placeholder 6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9644848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 userDrawn="1">
            <p:ph sz="quarter" idx="35" hasCustomPrompt="1"/>
          </p:nvPr>
        </p:nvSpPr>
        <p:spPr>
          <a:xfrm>
            <a:off x="29644848" y="24216361"/>
            <a:ext cx="13048488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48" name="Line 115"/>
          <p:cNvSpPr>
            <a:spLocks noChangeShapeType="1"/>
          </p:cNvSpPr>
          <p:nvPr/>
        </p:nvSpPr>
        <p:spPr bwMode="white">
          <a:xfrm>
            <a:off x="1143000" y="2330196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Rectangle 48"/>
          <p:cNvSpPr/>
          <p:nvPr userDrawn="1"/>
        </p:nvSpPr>
        <p:spPr>
          <a:xfrm>
            <a:off x="14927686" y="6172200"/>
            <a:ext cx="457200" cy="91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ine 115"/>
          <p:cNvSpPr>
            <a:spLocks noChangeShapeType="1"/>
          </p:cNvSpPr>
          <p:nvPr userDrawn="1"/>
        </p:nvSpPr>
        <p:spPr bwMode="white">
          <a:xfrm>
            <a:off x="15387315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50"/>
          <p:cNvSpPr/>
          <p:nvPr userDrawn="1"/>
        </p:nvSpPr>
        <p:spPr>
          <a:xfrm>
            <a:off x="29138880" y="6172200"/>
            <a:ext cx="457200" cy="91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ine 115"/>
          <p:cNvSpPr>
            <a:spLocks noChangeShapeType="1"/>
          </p:cNvSpPr>
          <p:nvPr userDrawn="1"/>
        </p:nvSpPr>
        <p:spPr bwMode="white">
          <a:xfrm>
            <a:off x="2959608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52"/>
          <p:cNvSpPr/>
          <p:nvPr userDrawn="1"/>
        </p:nvSpPr>
        <p:spPr>
          <a:xfrm>
            <a:off x="29141928" y="23298912"/>
            <a:ext cx="457200" cy="91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Line 115"/>
          <p:cNvSpPr>
            <a:spLocks noChangeShapeType="1"/>
          </p:cNvSpPr>
          <p:nvPr userDrawn="1"/>
        </p:nvSpPr>
        <p:spPr bwMode="white">
          <a:xfrm>
            <a:off x="29596080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54"/>
          <p:cNvSpPr/>
          <p:nvPr userDrawn="1"/>
        </p:nvSpPr>
        <p:spPr>
          <a:xfrm>
            <a:off x="14932152" y="23298912"/>
            <a:ext cx="457200" cy="91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Line 115"/>
          <p:cNvSpPr>
            <a:spLocks noChangeShapeType="1"/>
          </p:cNvSpPr>
          <p:nvPr userDrawn="1"/>
        </p:nvSpPr>
        <p:spPr bwMode="white">
          <a:xfrm>
            <a:off x="15389352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15"/>
          <p:cNvSpPr>
            <a:spLocks noChangeShapeType="1"/>
          </p:cNvSpPr>
          <p:nvPr/>
        </p:nvSpPr>
        <p:spPr bwMode="white">
          <a:xfrm>
            <a:off x="114300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15"/>
          <p:cNvSpPr>
            <a:spLocks noChangeShapeType="1"/>
          </p:cNvSpPr>
          <p:nvPr/>
        </p:nvSpPr>
        <p:spPr bwMode="white">
          <a:xfrm>
            <a:off x="1143000" y="1479804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68">
          <p15:clr>
            <a:srgbClr val="A4A3A4"/>
          </p15:clr>
        </p15:guide>
        <p15:guide id="2" pos="18480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2209800" y="753035"/>
            <a:ext cx="35661600" cy="29807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06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720">
          <p15:clr>
            <a:srgbClr val="A4A3A4"/>
          </p15:clr>
        </p15:guide>
        <p15:guide id="3" pos="26928">
          <p15:clr>
            <a:srgbClr val="A4A3A4"/>
          </p15:clr>
        </p15:guide>
        <p15:guide id="4" pos="13824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70431" y="6241659"/>
            <a:ext cx="13044367" cy="736356"/>
          </a:xfrm>
        </p:spPr>
        <p:txBody>
          <a:bodyPr/>
          <a:lstStyle/>
          <a:p>
            <a:pPr algn="ctr"/>
            <a:r>
              <a:rPr lang="en-US" sz="4500" dirty="0" err="1"/>
              <a:t>Título</a:t>
            </a:r>
            <a:r>
              <a:rPr lang="en-US" sz="4500" dirty="0"/>
              <a:t> do </a:t>
            </a:r>
            <a:r>
              <a:rPr lang="en-US" sz="4500" dirty="0" err="1"/>
              <a:t>Projeto</a:t>
            </a:r>
            <a:endParaRPr lang="en-US" sz="45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1170431" y="22854076"/>
            <a:ext cx="13048488" cy="1253699"/>
          </a:xfrm>
        </p:spPr>
        <p:txBody>
          <a:bodyPr/>
          <a:lstStyle/>
          <a:p>
            <a:pPr algn="ctr"/>
            <a:r>
              <a:rPr lang="en-US" sz="4500" dirty="0" err="1"/>
              <a:t>Objetivos</a:t>
            </a:r>
            <a:endParaRPr lang="en-US" sz="450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5416784" y="5952923"/>
            <a:ext cx="13048488" cy="1020327"/>
          </a:xfrm>
        </p:spPr>
        <p:txBody>
          <a:bodyPr/>
          <a:lstStyle/>
          <a:p>
            <a:pPr algn="ctr"/>
            <a:r>
              <a:rPr lang="en-US" sz="4500" dirty="0" err="1"/>
              <a:t>Calendarização</a:t>
            </a:r>
            <a:endParaRPr lang="en-US" sz="4500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37"/>
          </p:nvPr>
        </p:nvSpPr>
        <p:spPr>
          <a:xfrm>
            <a:off x="15416784" y="7269480"/>
            <a:ext cx="13048488" cy="15721764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9644848" y="22899796"/>
            <a:ext cx="13048488" cy="1253699"/>
          </a:xfrm>
        </p:spPr>
        <p:txBody>
          <a:bodyPr/>
          <a:lstStyle/>
          <a:p>
            <a:pPr algn="ctr"/>
            <a:r>
              <a:rPr lang="en-US" sz="4500" dirty="0" err="1"/>
              <a:t>Grau</a:t>
            </a:r>
            <a:r>
              <a:rPr lang="en-US" sz="4500" dirty="0"/>
              <a:t> de </a:t>
            </a:r>
            <a:r>
              <a:rPr lang="en-US" sz="4500" dirty="0" err="1"/>
              <a:t>Execução</a:t>
            </a:r>
            <a:r>
              <a:rPr lang="en-US" sz="4500" dirty="0"/>
              <a:t>  do </a:t>
            </a:r>
            <a:r>
              <a:rPr lang="en-US" sz="4500" dirty="0" err="1"/>
              <a:t>Projeto</a:t>
            </a:r>
            <a:r>
              <a:rPr lang="en-US" sz="4500" dirty="0"/>
              <a:t> à Data da </a:t>
            </a:r>
            <a:r>
              <a:rPr lang="en-US" sz="4500" dirty="0" err="1"/>
              <a:t>Candidatura</a:t>
            </a:r>
            <a:endParaRPr lang="en-US" sz="4500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10" name="Marcador de Posição de Conteúdo 9"/>
          <p:cNvSpPr>
            <a:spLocks noGrp="1"/>
          </p:cNvSpPr>
          <p:nvPr>
            <p:ph sz="quarter" idx="32"/>
          </p:nvPr>
        </p:nvSpPr>
        <p:spPr>
          <a:xfrm>
            <a:off x="29644848" y="7086600"/>
            <a:ext cx="13048488" cy="15956280"/>
          </a:xfrm>
        </p:spPr>
        <p:txBody>
          <a:bodyPr>
            <a:normAutofit/>
          </a:bodyPr>
          <a:lstStyle/>
          <a:p>
            <a:endParaRPr lang="pt-PT" sz="3200" dirty="0"/>
          </a:p>
        </p:txBody>
      </p:sp>
      <p:sp>
        <p:nvSpPr>
          <p:cNvPr id="24" name="Marcador de Posição do Texto 23"/>
          <p:cNvSpPr>
            <a:spLocks noGrp="1"/>
          </p:cNvSpPr>
          <p:nvPr>
            <p:ph type="body" sz="quarter" idx="29"/>
          </p:nvPr>
        </p:nvSpPr>
        <p:spPr>
          <a:xfrm>
            <a:off x="15416784" y="22899796"/>
            <a:ext cx="13048488" cy="1253699"/>
          </a:xfrm>
        </p:spPr>
        <p:txBody>
          <a:bodyPr/>
          <a:lstStyle/>
          <a:p>
            <a:pPr algn="ctr"/>
            <a:r>
              <a:rPr lang="pt-PT" sz="4500" dirty="0"/>
              <a:t>Implementação</a:t>
            </a:r>
          </a:p>
        </p:txBody>
      </p:sp>
      <p:sp>
        <p:nvSpPr>
          <p:cNvPr id="25" name="Marcador de Posição do Texto 24"/>
          <p:cNvSpPr>
            <a:spLocks noGrp="1"/>
          </p:cNvSpPr>
          <p:nvPr>
            <p:ph type="body" sz="quarter" idx="31"/>
          </p:nvPr>
        </p:nvSpPr>
        <p:spPr>
          <a:xfrm>
            <a:off x="29644848" y="5717114"/>
            <a:ext cx="13048488" cy="1260902"/>
          </a:xfrm>
        </p:spPr>
        <p:txBody>
          <a:bodyPr/>
          <a:lstStyle/>
          <a:p>
            <a:pPr algn="ctr"/>
            <a:r>
              <a:rPr lang="pt-PT" sz="4500" dirty="0"/>
              <a:t>Impacto no Volume de Vendas  da Empresa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" y="93771"/>
            <a:ext cx="43891185" cy="5657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96EBFA6-8AC4-432E-BBC5-748F5C61EC8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70431" y="14434393"/>
            <a:ext cx="13048488" cy="1260902"/>
          </a:xfrm>
        </p:spPr>
        <p:txBody>
          <a:bodyPr/>
          <a:lstStyle/>
          <a:p>
            <a:pPr algn="ctr"/>
            <a:r>
              <a:rPr lang="pt-PT" sz="4500" dirty="0"/>
              <a:t>Resumo do Projeto</a:t>
            </a: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Tons de Cinzent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CDA158F-BD11-4947-AD81-47123E717BAC}" vid="{D7EF840D-21B4-42C8-9035-CFD5E088B4D5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271D13-D20F-4697-97AA-66DC15DE63FD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013AD7E-0B42-4A01-861E-64E1CDF736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D3F3875-7A7F-481F-975A-FD11B1B30A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104</Words>
  <Application>Microsoft Office PowerPoint</Application>
  <PresentationFormat>Personalizados</PresentationFormat>
  <Paragraphs>9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Calibri</vt:lpstr>
      <vt:lpstr>Medical Poster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2013-06-24T19:44:51Z</dcterms:created>
  <dcterms:modified xsi:type="dcterms:W3CDTF">2023-06-29T10:48:54Z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